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5/28/2022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(10-15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5867400"/>
            <a:ext cx="868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14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 International Conference on Research Trends in Engineering &amp; Management (ICRTEM-22) - Virtual Conference</a:t>
            </a:r>
          </a:p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25th – 26th August 2022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555D6AD-509C-4B47-8091-A9373CA7B2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11125"/>
            <a:ext cx="3429000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974AD08F-0458-460B-B53B-9BF3E12C2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4135"/>
            <a:ext cx="3429000" cy="1147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83CDF0B-EF0F-2530-2940-98355BF280C8}"/>
              </a:ext>
            </a:extLst>
          </p:cNvPr>
          <p:cNvSpPr txBox="1"/>
          <p:nvPr/>
        </p:nvSpPr>
        <p:spPr>
          <a:xfrm>
            <a:off x="228600" y="5867400"/>
            <a:ext cx="868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14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 International Conference on Research Trends in Engineering &amp; Management (ICRTEM-22) - Virtual Conference</a:t>
            </a:r>
          </a:p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25th – 26th August 2022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3395BB9-19BF-4649-A559-4890C8455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585" y="300335"/>
            <a:ext cx="3429000" cy="99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857EA9-BADD-66C1-DE36-B5B406694FE5}"/>
              </a:ext>
            </a:extLst>
          </p:cNvPr>
          <p:cNvSpPr txBox="1"/>
          <p:nvPr/>
        </p:nvSpPr>
        <p:spPr>
          <a:xfrm>
            <a:off x="228600" y="5867400"/>
            <a:ext cx="868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14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 International Conference on Research Trends in Engineering &amp; Management (ICRTEM-22) - Virtual Conference</a:t>
            </a:r>
          </a:p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25th – 26th August 2022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1195C48-C919-47D6-B02A-F47B02A93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9083" y="147935"/>
            <a:ext cx="342900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4E8CA2-1D0A-6E38-A32A-CD53E0870361}"/>
              </a:ext>
            </a:extLst>
          </p:cNvPr>
          <p:cNvSpPr txBox="1"/>
          <p:nvPr/>
        </p:nvSpPr>
        <p:spPr>
          <a:xfrm>
            <a:off x="228600" y="5867400"/>
            <a:ext cx="868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14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 International Conference on Research Trends in Engineering &amp; Management (ICRTEM-22) - Virtual Conference</a:t>
            </a:r>
          </a:p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25th – 26th August 2022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2F81451-4A4B-4AAA-A412-D719C4946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71027"/>
            <a:ext cx="3429000" cy="94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B0715B8-72BD-47F2-33F7-9CEEB1EE73CE}"/>
              </a:ext>
            </a:extLst>
          </p:cNvPr>
          <p:cNvSpPr txBox="1"/>
          <p:nvPr/>
        </p:nvSpPr>
        <p:spPr>
          <a:xfrm>
            <a:off x="228600" y="5867400"/>
            <a:ext cx="868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14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 International Conference on Research Trends in Engineering &amp; Management (ICRTEM-22) - Virtual Conference</a:t>
            </a:r>
          </a:p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25th – 26th August 2022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B4441C9-B3A4-4F53-ACD3-FB0C61968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61522"/>
            <a:ext cx="342900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AFEAC80-954A-424D-897B-AD6B1EEDAC55}"/>
              </a:ext>
            </a:extLst>
          </p:cNvPr>
          <p:cNvSpPr txBox="1"/>
          <p:nvPr/>
        </p:nvSpPr>
        <p:spPr>
          <a:xfrm>
            <a:off x="228600" y="5867400"/>
            <a:ext cx="868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International Conference on Research Trends in Engineering &amp; Management (ICRTEM-21) - Virtual Conference</a:t>
            </a:r>
          </a:p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20th - 21st August 2021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819400"/>
            <a:ext cx="59436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7DCF14-10A0-4099-AFF6-A9F7CB035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8600"/>
            <a:ext cx="342900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28482F-6506-3302-C6D1-63B63A99CDD5}"/>
              </a:ext>
            </a:extLst>
          </p:cNvPr>
          <p:cNvSpPr txBox="1"/>
          <p:nvPr/>
        </p:nvSpPr>
        <p:spPr>
          <a:xfrm>
            <a:off x="228600" y="5867400"/>
            <a:ext cx="868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14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 International Conference on Research Trends in Engineering &amp; Management (ICRTEM-22) - Virtual Conference</a:t>
            </a:r>
          </a:p>
          <a:p>
            <a:pPr algn="ctr"/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25th – 26th August 2022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231</Words>
  <Application>Microsoft Office PowerPoint</Application>
  <PresentationFormat>On-screen Show (4:3)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gomathi</cp:lastModifiedBy>
  <cp:revision>27</cp:revision>
  <dcterms:created xsi:type="dcterms:W3CDTF">2017-12-21T10:51:09Z</dcterms:created>
  <dcterms:modified xsi:type="dcterms:W3CDTF">2022-05-28T05:29:24Z</dcterms:modified>
</cp:coreProperties>
</file>